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8" r:id="rId3"/>
    <p:sldId id="277" r:id="rId4"/>
    <p:sldId id="258" r:id="rId5"/>
    <p:sldId id="265" r:id="rId6"/>
    <p:sldId id="267" r:id="rId7"/>
    <p:sldId id="275" r:id="rId8"/>
    <p:sldId id="272" r:id="rId9"/>
    <p:sldId id="269" r:id="rId10"/>
    <p:sldId id="276" r:id="rId11"/>
    <p:sldId id="283" r:id="rId12"/>
    <p:sldId id="257" r:id="rId13"/>
    <p:sldId id="274" r:id="rId14"/>
    <p:sldId id="278" r:id="rId15"/>
    <p:sldId id="264" r:id="rId16"/>
    <p:sldId id="259" r:id="rId17"/>
    <p:sldId id="271" r:id="rId18"/>
    <p:sldId id="270" r:id="rId19"/>
    <p:sldId id="284" r:id="rId20"/>
    <p:sldId id="285" r:id="rId21"/>
    <p:sldId id="282" r:id="rId22"/>
    <p:sldId id="273" r:id="rId2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56" y="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Title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16" name="Date Placeholder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F92768-4710-41CA-B5C0-185887434422}" type="datetimeFigureOut">
              <a:rPr lang="en-US" smtClean="0"/>
              <a:t>7/12/2015</a:t>
            </a:fld>
            <a:endParaRPr lang="en-US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45FBF6C8-C725-4E20-BB77-F3743C937DE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F92768-4710-41CA-B5C0-185887434422}" type="datetimeFigureOut">
              <a:rPr lang="en-US" smtClean="0"/>
              <a:t>7/12/2015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FBF6C8-C725-4E20-BB77-F3743C937DE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F92768-4710-41CA-B5C0-185887434422}" type="datetimeFigureOut">
              <a:rPr lang="en-US" smtClean="0"/>
              <a:t>7/12/2015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FBF6C8-C725-4E20-BB77-F3743C937DE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7" name="Content Placeholder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5" name="Date Placeholder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F92768-4710-41CA-B5C0-185887434422}" type="datetimeFigureOut">
              <a:rPr lang="en-US" smtClean="0"/>
              <a:t>7/12/2015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en-US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45FBF6C8-C725-4E20-BB77-F3743C937DE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9" name="Date Placeholder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F92768-4710-41CA-B5C0-185887434422}" type="datetimeFigureOut">
              <a:rPr lang="en-US" smtClean="0"/>
              <a:t>7/12/2015</a:t>
            </a:fld>
            <a:endParaRPr lang="en-US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FBF6C8-C725-4E20-BB77-F3743C937DE3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le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4" name="Content Placeholder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1" name="Date Placeholder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F92768-4710-41CA-B5C0-185887434422}" type="datetimeFigureOut">
              <a:rPr lang="en-US" smtClean="0"/>
              <a:t>7/12/2015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1" name="Slide Number Placeholder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FBF6C8-C725-4E20-BB77-F3743C937DE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le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25" name="Text Placeholder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8" name="Content Placeholder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F92768-4710-41CA-B5C0-185887434422}" type="datetimeFigureOut">
              <a:rPr lang="en-US" smtClean="0"/>
              <a:t>7/12/2015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45FBF6C8-C725-4E20-BB77-F3743C937DE3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F92768-4710-41CA-B5C0-185887434422}" type="datetimeFigureOut">
              <a:rPr lang="en-US" smtClean="0"/>
              <a:t>7/12/2015</a:t>
            </a:fld>
            <a:endParaRPr lang="en-US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FBF6C8-C725-4E20-BB77-F3743C937DE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F92768-4710-41CA-B5C0-185887434422}" type="datetimeFigureOut">
              <a:rPr lang="en-US" smtClean="0"/>
              <a:t>7/12/2015</a:t>
            </a:fld>
            <a:endParaRPr lang="en-US"/>
          </a:p>
        </p:txBody>
      </p:sp>
      <p:sp>
        <p:nvSpPr>
          <p:cNvPr id="24" name="Footer Placeholder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FBF6C8-C725-4E20-BB77-F3743C937DE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6" name="Text Placeholder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4" name="Content Placeholder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5" name="Date Placeholder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F92768-4710-41CA-B5C0-185887434422}" type="datetimeFigureOut">
              <a:rPr lang="en-US" smtClean="0"/>
              <a:t>7/12/2015</a:t>
            </a:fld>
            <a:endParaRPr lang="en-US"/>
          </a:p>
        </p:txBody>
      </p:sp>
      <p:sp>
        <p:nvSpPr>
          <p:cNvPr id="29" name="Footer Placeholder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FBF6C8-C725-4E20-BB77-F3743C937DE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F92768-4710-41CA-B5C0-185887434422}" type="datetimeFigureOut">
              <a:rPr lang="en-US" smtClean="0"/>
              <a:t>7/12/2015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1" name="Slide Number Placeholder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FBF6C8-C725-4E20-BB77-F3743C937DE3}" type="slidenum">
              <a:rPr lang="en-US" smtClean="0"/>
              <a:t>‹#›</a:t>
            </a:fld>
            <a:endParaRPr lang="en-US"/>
          </a:p>
        </p:txBody>
      </p:sp>
      <p:sp>
        <p:nvSpPr>
          <p:cNvPr id="17" name="Title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6" name="Text Placeholder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1" name="Date Placeholder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A2F92768-4710-41CA-B5C0-185887434422}" type="datetimeFigureOut">
              <a:rPr lang="en-US" smtClean="0"/>
              <a:t>7/12/2015</a:t>
            </a:fld>
            <a:endParaRPr lang="en-US"/>
          </a:p>
        </p:txBody>
      </p:sp>
      <p:sp>
        <p:nvSpPr>
          <p:cNvPr id="2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45FBF6C8-C725-4E20-BB77-F3743C937DE3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Title Placeholder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Straight Connector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2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png"/><Relationship Id="rId4" Type="http://schemas.openxmlformats.org/officeDocument/2006/relationships/image" Target="../media/image30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png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.jpeg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762000"/>
            <a:ext cx="7772400" cy="1924050"/>
          </a:xfrm>
        </p:spPr>
        <p:txBody>
          <a:bodyPr>
            <a:normAutofit/>
          </a:bodyPr>
          <a:lstStyle/>
          <a:p>
            <a:pPr algn="ctr"/>
            <a:r>
              <a:rPr lang="en-US" dirty="0" smtClean="0">
                <a:latin typeface="Comic Sans MS" pitchFamily="66" charset="0"/>
              </a:rPr>
              <a:t>OUR NEWBERY NOMINEES AND CALDECOTT CANDIDATES </a:t>
            </a:r>
            <a:br>
              <a:rPr lang="en-US" dirty="0" smtClean="0">
                <a:latin typeface="Comic Sans MS" pitchFamily="66" charset="0"/>
              </a:rPr>
            </a:br>
            <a:r>
              <a:rPr lang="en-US" dirty="0" smtClean="0">
                <a:latin typeface="Comic Sans MS" pitchFamily="66" charset="0"/>
              </a:rPr>
              <a:t>…SO FAR! </a:t>
            </a:r>
            <a:endParaRPr lang="en-US" dirty="0">
              <a:latin typeface="Comic Sans MS" pitchFamily="66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04800" y="2819400"/>
            <a:ext cx="8446910" cy="1066800"/>
          </a:xfrm>
        </p:spPr>
        <p:txBody>
          <a:bodyPr>
            <a:normAutofit/>
          </a:bodyPr>
          <a:lstStyle/>
          <a:p>
            <a:pPr algn="ctr"/>
            <a:r>
              <a:rPr lang="en-US" i="1" dirty="0" smtClean="0">
                <a:latin typeface="Comic Sans MS" pitchFamily="66" charset="0"/>
              </a:rPr>
              <a:t>Presented by </a:t>
            </a:r>
            <a:r>
              <a:rPr lang="en-US" dirty="0" smtClean="0">
                <a:latin typeface="Comic Sans MS" pitchFamily="66" charset="0"/>
              </a:rPr>
              <a:t>Franklin County Public Schools Librarians:</a:t>
            </a:r>
          </a:p>
          <a:p>
            <a:pPr algn="ctr"/>
            <a:r>
              <a:rPr lang="en-US" dirty="0" smtClean="0">
                <a:latin typeface="Comic Sans MS" pitchFamily="66" charset="0"/>
              </a:rPr>
              <a:t>Jessica Holmes, Carolyn Lynch, Becky Nelson</a:t>
            </a:r>
            <a:endParaRPr lang="en-US" dirty="0">
              <a:latin typeface="Comic Sans MS" pitchFamily="66" charset="0"/>
            </a:endParaRPr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4343400"/>
            <a:ext cx="2022844" cy="2029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94239" y="4343400"/>
            <a:ext cx="2628900" cy="1743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34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400" y="4343400"/>
            <a:ext cx="1933575" cy="1933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495862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67200" y="1828800"/>
            <a:ext cx="4722540" cy="25146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2400" y="1295400"/>
            <a:ext cx="3810000" cy="38100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45697" y="220793"/>
            <a:ext cx="1371600" cy="1302327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18345" y="237853"/>
            <a:ext cx="1371600" cy="1302327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18140" y="236715"/>
            <a:ext cx="1371600" cy="1302327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44855" y="237854"/>
            <a:ext cx="1371600" cy="13023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50024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48200" y="3397393"/>
            <a:ext cx="4267200" cy="3200400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2400" y="273193"/>
            <a:ext cx="4724400" cy="47244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57800" y="457200"/>
            <a:ext cx="1371719" cy="1304657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57800" y="1761857"/>
            <a:ext cx="1371719" cy="13046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52708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00" y="381000"/>
            <a:ext cx="4079371" cy="59436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82487" y="1828800"/>
            <a:ext cx="1371600" cy="1302327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81000"/>
            <a:ext cx="1371600" cy="1302327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82487" y="3301621"/>
            <a:ext cx="2813713" cy="2813713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6382775" y="775386"/>
            <a:ext cx="2549684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C00000"/>
                </a:solidFill>
                <a:latin typeface="Comic Sans MS" panose="030F0702030302020204" pitchFamily="66" charset="0"/>
              </a:rPr>
              <a:t>One More to Come in the </a:t>
            </a:r>
            <a:r>
              <a:rPr lang="en-US" sz="2800" b="1" dirty="0" err="1" smtClean="0">
                <a:solidFill>
                  <a:srgbClr val="C00000"/>
                </a:solidFill>
                <a:latin typeface="Comic Sans MS" panose="030F0702030302020204" pitchFamily="66" charset="0"/>
              </a:rPr>
              <a:t>Penderwick</a:t>
            </a:r>
            <a:r>
              <a:rPr lang="en-US" sz="2800" b="1" dirty="0" smtClean="0">
                <a:solidFill>
                  <a:srgbClr val="C00000"/>
                </a:solidFill>
                <a:latin typeface="Comic Sans MS" panose="030F0702030302020204" pitchFamily="66" charset="0"/>
              </a:rPr>
              <a:t> Quintet!</a:t>
            </a:r>
            <a:endParaRPr lang="en-US" sz="2800" b="1" dirty="0">
              <a:solidFill>
                <a:srgbClr val="C00000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722178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066800" y="1143000"/>
            <a:ext cx="65532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sz="7200" b="1" dirty="0" smtClean="0">
                <a:solidFill>
                  <a:srgbClr val="A5644E"/>
                </a:solidFill>
                <a:latin typeface="Comic Sans MS" pitchFamily="66" charset="0"/>
              </a:rPr>
              <a:t>HONORABLE MENTION</a:t>
            </a:r>
            <a:endParaRPr lang="en-US" sz="7200" b="1" dirty="0">
              <a:solidFill>
                <a:srgbClr val="A5644E"/>
              </a:solidFill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61496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38400" y="533400"/>
            <a:ext cx="4362450" cy="57150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86719" y="304800"/>
            <a:ext cx="1371600" cy="1302327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86600" y="1996964"/>
            <a:ext cx="1371719" cy="13046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75854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533400"/>
            <a:ext cx="3886200" cy="58293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39436" y="2960220"/>
            <a:ext cx="1371600" cy="1302327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39436" y="1657893"/>
            <a:ext cx="1371600" cy="1302327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76800" y="353291"/>
            <a:ext cx="1371600" cy="13023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18191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6800" y="457200"/>
            <a:ext cx="3810000" cy="572541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29200" y="2209800"/>
            <a:ext cx="1371600" cy="1302327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49588" y="675389"/>
            <a:ext cx="1371600" cy="13023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21247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0" y="304800"/>
            <a:ext cx="4038600" cy="612447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05400" y="3017395"/>
            <a:ext cx="1371600" cy="1302327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05400" y="1752600"/>
            <a:ext cx="1371600" cy="1302327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53000" y="238991"/>
            <a:ext cx="1371600" cy="13023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78036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457200"/>
            <a:ext cx="4114800" cy="6205928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57800" y="1997225"/>
            <a:ext cx="1371600" cy="1302327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57800" y="609600"/>
            <a:ext cx="1371600" cy="13023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09905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228600"/>
            <a:ext cx="3781425" cy="4679981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74676" y="3657600"/>
            <a:ext cx="4644177" cy="299085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48200" y="442479"/>
            <a:ext cx="1371600" cy="1302327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48200" y="1948295"/>
            <a:ext cx="1371600" cy="13023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16635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6482" y="320358"/>
            <a:ext cx="3959318" cy="6004241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84509" y="1672781"/>
            <a:ext cx="1371719" cy="1304657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84509" y="323770"/>
            <a:ext cx="1371719" cy="1304657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16354" y="3054774"/>
            <a:ext cx="1371719" cy="1304657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53200" y="433757"/>
            <a:ext cx="1828800" cy="24384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629400" y="3311105"/>
            <a:ext cx="1876425" cy="28260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91200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228600"/>
            <a:ext cx="4572000" cy="4592411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19600" y="4343400"/>
            <a:ext cx="4572000" cy="22860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99713" y="2886343"/>
            <a:ext cx="1371719" cy="1304657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953000" y="238991"/>
            <a:ext cx="1371600" cy="1302327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998493" y="1431616"/>
            <a:ext cx="1371600" cy="13023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88777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914400" y="1371600"/>
            <a:ext cx="7239000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600" b="1" dirty="0" smtClean="0">
                <a:solidFill>
                  <a:srgbClr val="C00000"/>
                </a:solidFill>
                <a:latin typeface="Comic Sans MS" panose="030F0702030302020204" pitchFamily="66" charset="0"/>
              </a:rPr>
              <a:t>FORTHCOMING BOOKS TO WATCH FOR!</a:t>
            </a:r>
            <a:endParaRPr lang="en-US" sz="6600" b="1" dirty="0">
              <a:solidFill>
                <a:srgbClr val="C00000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918304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52400" y="381000"/>
            <a:ext cx="89916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smtClean="0">
                <a:solidFill>
                  <a:schemeClr val="accent2"/>
                </a:solidFill>
                <a:latin typeface="Comic Sans MS" pitchFamily="66" charset="0"/>
              </a:rPr>
              <a:t>NEW BOOKS BY George Ella Lyon!</a:t>
            </a:r>
            <a:endParaRPr lang="en-US" sz="4000" b="1" dirty="0">
              <a:solidFill>
                <a:schemeClr val="accent2"/>
              </a:solidFill>
              <a:latin typeface="Comic Sans MS" pitchFamily="66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38200" y="6133537"/>
            <a:ext cx="3581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Available September 2015</a:t>
            </a:r>
            <a:endParaRPr lang="en-US" b="1" dirty="0"/>
          </a:p>
        </p:txBody>
      </p:sp>
      <p:pic>
        <p:nvPicPr>
          <p:cNvPr id="19460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5811" y="990600"/>
            <a:ext cx="1458913" cy="217855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5300" y="1834732"/>
            <a:ext cx="4152900" cy="4111371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 rot="19931232">
            <a:off x="3480787" y="3034242"/>
            <a:ext cx="5576023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12700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Kentucky’s Poet Laureate!</a:t>
            </a:r>
            <a:endParaRPr lang="en-US" sz="5400" b="1" cap="none" spc="0" dirty="0">
              <a:ln w="12700">
                <a:solidFill>
                  <a:schemeClr val="accent1">
                    <a:lumMod val="50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dist="38100" dir="2640000" algn="bl" rotWithShape="0">
                  <a:schemeClr val="accent1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1487206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47800" y="208613"/>
            <a:ext cx="4038600" cy="6091004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00800" y="3254115"/>
            <a:ext cx="1371600" cy="1302327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00800" y="1821873"/>
            <a:ext cx="1371600" cy="1302327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00800" y="406014"/>
            <a:ext cx="1371600" cy="13023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36964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304800"/>
            <a:ext cx="5067682" cy="35814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4473238" y="-3238500"/>
            <a:ext cx="6007412" cy="210312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4473238" y="-3238500"/>
            <a:ext cx="6529796" cy="22860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8600" y="4038600"/>
            <a:ext cx="6858000" cy="2400902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48178" y="637790"/>
            <a:ext cx="1371600" cy="1302327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48178" y="2034701"/>
            <a:ext cx="1371600" cy="13023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24570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r="58839" b="5840"/>
          <a:stretch/>
        </p:blipFill>
        <p:spPr>
          <a:xfrm>
            <a:off x="5714998" y="130810"/>
            <a:ext cx="3241343" cy="3230941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8786" y="443954"/>
            <a:ext cx="4244075" cy="6183573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43486" y="443954"/>
            <a:ext cx="1371600" cy="1302327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926905" y="3443249"/>
            <a:ext cx="2817527" cy="2817527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5861711" y="6330901"/>
            <a:ext cx="29479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Published January 2016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485320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755" y="454076"/>
            <a:ext cx="3959352" cy="5949846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97456" y="706999"/>
            <a:ext cx="3013178" cy="444647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10218" y="2756472"/>
            <a:ext cx="1371600" cy="1302327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74107" y="3896121"/>
            <a:ext cx="1371600" cy="1302327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25856" y="5223738"/>
            <a:ext cx="1371600" cy="1302327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94580" y="1518973"/>
            <a:ext cx="1371600" cy="1302327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78005" y="107713"/>
            <a:ext cx="1371600" cy="1302327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0904" y="5326716"/>
            <a:ext cx="1182617" cy="1431092"/>
          </a:xfrm>
          <a:prstGeom prst="rect">
            <a:avLst/>
          </a:prstGeom>
        </p:spPr>
      </p:pic>
      <p:sp>
        <p:nvSpPr>
          <p:cNvPr id="10" name="Oval Callout 9"/>
          <p:cNvSpPr/>
          <p:nvPr/>
        </p:nvSpPr>
        <p:spPr>
          <a:xfrm>
            <a:off x="5766180" y="5333999"/>
            <a:ext cx="1549020" cy="1192065"/>
          </a:xfrm>
          <a:prstGeom prst="wedgeEllipseCallout">
            <a:avLst>
              <a:gd name="adj1" fmla="val 88267"/>
              <a:gd name="adj2" fmla="val -17008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Winnie the Pow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818694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52400"/>
            <a:ext cx="5462587" cy="4374422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67400" y="3352800"/>
            <a:ext cx="2438400" cy="325539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91187" y="0"/>
            <a:ext cx="1371600" cy="1302327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44288" y="951157"/>
            <a:ext cx="1371600" cy="1302327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62626" y="2033930"/>
            <a:ext cx="1371600" cy="13023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98426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57400" y="304800"/>
            <a:ext cx="4281295" cy="61722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95895" y="4270817"/>
            <a:ext cx="1371600" cy="1302327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95895" y="3060613"/>
            <a:ext cx="1371600" cy="1302327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95895" y="1752600"/>
            <a:ext cx="1371600" cy="1302327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29400" y="304800"/>
            <a:ext cx="1371600" cy="13023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36180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609600"/>
            <a:ext cx="3718339" cy="56388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75538" y="2915904"/>
            <a:ext cx="1371719" cy="1304657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40424" y="1639680"/>
            <a:ext cx="1371719" cy="1304657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40424" y="4226411"/>
            <a:ext cx="1371719" cy="1304657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75539" y="363456"/>
            <a:ext cx="1371719" cy="1304657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15538" y="762000"/>
            <a:ext cx="1713824" cy="2671549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705599" y="3657600"/>
            <a:ext cx="1777041" cy="274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48195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Trek">
  <a:themeElements>
    <a:clrScheme name="Trek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Trek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Trek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539</TotalTime>
  <Words>59</Words>
  <Application>Microsoft Office PowerPoint</Application>
  <PresentationFormat>On-screen Show (4:3)</PresentationFormat>
  <Paragraphs>11</Paragraphs>
  <Slides>22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7" baseType="lpstr">
      <vt:lpstr>Comic Sans MS</vt:lpstr>
      <vt:lpstr>Franklin Gothic Book</vt:lpstr>
      <vt:lpstr>Franklin Gothic Medium</vt:lpstr>
      <vt:lpstr>Wingdings 2</vt:lpstr>
      <vt:lpstr>Trek</vt:lpstr>
      <vt:lpstr>OUR NEWBERY NOMINEES AND CALDECOTT CANDIDATES  …SO FAR!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Franklin County Public Schools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Nelson, Becky</dc:creator>
  <cp:lastModifiedBy>Nelson, Becky</cp:lastModifiedBy>
  <cp:revision>46</cp:revision>
  <dcterms:created xsi:type="dcterms:W3CDTF">2012-07-12T18:54:50Z</dcterms:created>
  <dcterms:modified xsi:type="dcterms:W3CDTF">2015-07-13T01:24:45Z</dcterms:modified>
</cp:coreProperties>
</file>